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楽 司" userId="e234735bd3f0e05d" providerId="LiveId" clId="{C66B3C46-5331-4EB6-9BD0-E29320DC55C2}"/>
    <pc:docChg chg="custSel addSld modSld">
      <pc:chgData name="大楽 司" userId="e234735bd3f0e05d" providerId="LiveId" clId="{C66B3C46-5331-4EB6-9BD0-E29320DC55C2}" dt="2021-09-16T11:42:29.949" v="100" actId="1076"/>
      <pc:docMkLst>
        <pc:docMk/>
      </pc:docMkLst>
      <pc:sldChg chg="modSp mod">
        <pc:chgData name="大楽 司" userId="e234735bd3f0e05d" providerId="LiveId" clId="{C66B3C46-5331-4EB6-9BD0-E29320DC55C2}" dt="2021-04-10T04:59:12.198" v="83" actId="1076"/>
        <pc:sldMkLst>
          <pc:docMk/>
          <pc:sldMk cId="143875970" sldId="256"/>
        </pc:sldMkLst>
        <pc:spChg chg="mod">
          <ac:chgData name="大楽 司" userId="e234735bd3f0e05d" providerId="LiveId" clId="{C66B3C46-5331-4EB6-9BD0-E29320DC55C2}" dt="2021-04-10T04:59:12.198" v="83" actId="1076"/>
          <ac:spMkLst>
            <pc:docMk/>
            <pc:sldMk cId="143875970" sldId="256"/>
            <ac:spMk id="5" creationId="{DA55EB8C-208B-4726-881C-5FF21FC17EFC}"/>
          </ac:spMkLst>
        </pc:spChg>
        <pc:spChg chg="mod">
          <ac:chgData name="大楽 司" userId="e234735bd3f0e05d" providerId="LiveId" clId="{C66B3C46-5331-4EB6-9BD0-E29320DC55C2}" dt="2021-04-10T04:58:46.543" v="82" actId="692"/>
          <ac:spMkLst>
            <pc:docMk/>
            <pc:sldMk cId="143875970" sldId="256"/>
            <ac:spMk id="8" creationId="{65B2ADCA-E7A4-4F59-AFEF-5D6C51C5F58E}"/>
          </ac:spMkLst>
        </pc:spChg>
      </pc:sldChg>
      <pc:sldChg chg="addSp delSp modSp new mod">
        <pc:chgData name="大楽 司" userId="e234735bd3f0e05d" providerId="LiveId" clId="{C66B3C46-5331-4EB6-9BD0-E29320DC55C2}" dt="2021-09-16T11:38:42.019" v="88" actId="1076"/>
        <pc:sldMkLst>
          <pc:docMk/>
          <pc:sldMk cId="3992049088" sldId="257"/>
        </pc:sldMkLst>
        <pc:spChg chg="del">
          <ac:chgData name="大楽 司" userId="e234735bd3f0e05d" providerId="LiveId" clId="{C66B3C46-5331-4EB6-9BD0-E29320DC55C2}" dt="2021-02-19T11:51:38.741" v="1" actId="478"/>
          <ac:spMkLst>
            <pc:docMk/>
            <pc:sldMk cId="3992049088" sldId="257"/>
            <ac:spMk id="2" creationId="{F7DEC465-5327-446E-B88A-D3F9B86AFD5F}"/>
          </ac:spMkLst>
        </pc:spChg>
        <pc:spChg chg="del">
          <ac:chgData name="大楽 司" userId="e234735bd3f0e05d" providerId="LiveId" clId="{C66B3C46-5331-4EB6-9BD0-E29320DC55C2}" dt="2021-02-19T11:51:43.888" v="2" actId="478"/>
          <ac:spMkLst>
            <pc:docMk/>
            <pc:sldMk cId="3992049088" sldId="257"/>
            <ac:spMk id="3" creationId="{13B2FE62-3C6C-4FEB-9541-791B71FB5890}"/>
          </ac:spMkLst>
        </pc:spChg>
        <pc:spChg chg="add mod">
          <ac:chgData name="大楽 司" userId="e234735bd3f0e05d" providerId="LiveId" clId="{C66B3C46-5331-4EB6-9BD0-E29320DC55C2}" dt="2021-04-10T05:01:25.848" v="86" actId="1076"/>
          <ac:spMkLst>
            <pc:docMk/>
            <pc:sldMk cId="3992049088" sldId="257"/>
            <ac:spMk id="4" creationId="{A87B01F7-F741-4192-B58C-DD87FA8F2498}"/>
          </ac:spMkLst>
        </pc:spChg>
        <pc:spChg chg="add mod">
          <ac:chgData name="大楽 司" userId="e234735bd3f0e05d" providerId="LiveId" clId="{C66B3C46-5331-4EB6-9BD0-E29320DC55C2}" dt="2021-09-16T11:38:42.019" v="88" actId="1076"/>
          <ac:spMkLst>
            <pc:docMk/>
            <pc:sldMk cId="3992049088" sldId="257"/>
            <ac:spMk id="5" creationId="{E6106D42-F601-4570-B8CD-8A79B8F77744}"/>
          </ac:spMkLst>
        </pc:spChg>
        <pc:spChg chg="add mod">
          <ac:chgData name="大楽 司" userId="e234735bd3f0e05d" providerId="LiveId" clId="{C66B3C46-5331-4EB6-9BD0-E29320DC55C2}" dt="2021-02-19T12:00:52.621" v="79" actId="692"/>
          <ac:spMkLst>
            <pc:docMk/>
            <pc:sldMk cId="3992049088" sldId="257"/>
            <ac:spMk id="6" creationId="{120E9001-783D-4817-AA2D-F5FEE4FE081D}"/>
          </ac:spMkLst>
        </pc:spChg>
        <pc:spChg chg="add mod">
          <ac:chgData name="大楽 司" userId="e234735bd3f0e05d" providerId="LiveId" clId="{C66B3C46-5331-4EB6-9BD0-E29320DC55C2}" dt="2021-02-19T12:00:26.853" v="73" actId="1076"/>
          <ac:spMkLst>
            <pc:docMk/>
            <pc:sldMk cId="3992049088" sldId="257"/>
            <ac:spMk id="7" creationId="{4BB12E2A-7808-448E-9FD5-9522E85CFBAD}"/>
          </ac:spMkLst>
        </pc:spChg>
      </pc:sldChg>
      <pc:sldChg chg="addSp modSp add mod">
        <pc:chgData name="大楽 司" userId="e234735bd3f0e05d" providerId="LiveId" clId="{C66B3C46-5331-4EB6-9BD0-E29320DC55C2}" dt="2021-09-16T11:40:50.845" v="97" actId="14100"/>
        <pc:sldMkLst>
          <pc:docMk/>
          <pc:sldMk cId="3928913563" sldId="258"/>
        </pc:sldMkLst>
        <pc:spChg chg="add mod">
          <ac:chgData name="大楽 司" userId="e234735bd3f0e05d" providerId="LiveId" clId="{C66B3C46-5331-4EB6-9BD0-E29320DC55C2}" dt="2021-09-16T11:40:33.747" v="96" actId="1076"/>
          <ac:spMkLst>
            <pc:docMk/>
            <pc:sldMk cId="3928913563" sldId="258"/>
            <ac:spMk id="2" creationId="{FC15F47D-85CD-4F25-8E74-0CBD800A0140}"/>
          </ac:spMkLst>
        </pc:spChg>
        <pc:spChg chg="mod">
          <ac:chgData name="大楽 司" userId="e234735bd3f0e05d" providerId="LiveId" clId="{C66B3C46-5331-4EB6-9BD0-E29320DC55C2}" dt="2021-09-16T11:39:04.243" v="91" actId="1076"/>
          <ac:spMkLst>
            <pc:docMk/>
            <pc:sldMk cId="3928913563" sldId="258"/>
            <ac:spMk id="4" creationId="{A87B01F7-F741-4192-B58C-DD87FA8F2498}"/>
          </ac:spMkLst>
        </pc:spChg>
        <pc:spChg chg="mod">
          <ac:chgData name="大楽 司" userId="e234735bd3f0e05d" providerId="LiveId" clId="{C66B3C46-5331-4EB6-9BD0-E29320DC55C2}" dt="2021-09-16T11:40:50.845" v="97" actId="14100"/>
          <ac:spMkLst>
            <pc:docMk/>
            <pc:sldMk cId="3928913563" sldId="258"/>
            <ac:spMk id="5" creationId="{E6106D42-F601-4570-B8CD-8A79B8F77744}"/>
          </ac:spMkLst>
        </pc:spChg>
      </pc:sldChg>
      <pc:sldChg chg="modSp add mod">
        <pc:chgData name="大楽 司" userId="e234735bd3f0e05d" providerId="LiveId" clId="{C66B3C46-5331-4EB6-9BD0-E29320DC55C2}" dt="2021-09-16T11:42:29.949" v="100" actId="1076"/>
        <pc:sldMkLst>
          <pc:docMk/>
          <pc:sldMk cId="389610300" sldId="259"/>
        </pc:sldMkLst>
        <pc:spChg chg="mod">
          <ac:chgData name="大楽 司" userId="e234735bd3f0e05d" providerId="LiveId" clId="{C66B3C46-5331-4EB6-9BD0-E29320DC55C2}" dt="2021-09-16T11:42:29.949" v="100" actId="1076"/>
          <ac:spMkLst>
            <pc:docMk/>
            <pc:sldMk cId="389610300" sldId="259"/>
            <ac:spMk id="5" creationId="{E6106D42-F601-4570-B8CD-8A79B8F777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1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33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22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14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03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9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85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54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27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77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96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C14-96CE-4FAE-BB4F-BD6CA2F4807F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D1C9B-483A-4D22-A7F7-BBC324694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50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585280-1A95-4ECF-866A-78941DAEA15B}"/>
              </a:ext>
            </a:extLst>
          </p:cNvPr>
          <p:cNvSpPr txBox="1"/>
          <p:nvPr/>
        </p:nvSpPr>
        <p:spPr>
          <a:xfrm>
            <a:off x="3861397" y="3507537"/>
            <a:ext cx="403161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600" dirty="0">
                <a:solidFill>
                  <a:schemeClr val="accent1">
                    <a:lumMod val="75000"/>
                  </a:schemeClr>
                </a:solidFill>
                <a:latin typeface="Vladimir Script" panose="03050402040407070305" pitchFamily="66" charset="0"/>
              </a:rPr>
              <a:t>Feel</a:t>
            </a:r>
            <a:endParaRPr kumimoji="1" lang="ja-JP" altLang="en-US" sz="16600" dirty="0">
              <a:solidFill>
                <a:schemeClr val="accent1">
                  <a:lumMod val="75000"/>
                </a:schemeClr>
              </a:solidFill>
              <a:latin typeface="Vladimir Script" panose="03050402040407070305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55EB8C-208B-4726-881C-5FF21FC17EFC}"/>
              </a:ext>
            </a:extLst>
          </p:cNvPr>
          <p:cNvSpPr txBox="1"/>
          <p:nvPr/>
        </p:nvSpPr>
        <p:spPr>
          <a:xfrm>
            <a:off x="4362510" y="910818"/>
            <a:ext cx="40316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/>
              <a:t>Pilates</a:t>
            </a:r>
          </a:p>
          <a:p>
            <a:r>
              <a:rPr lang="en-US" altLang="ja-JP" sz="6600" b="1" dirty="0"/>
              <a:t>Personal</a:t>
            </a:r>
          </a:p>
          <a:p>
            <a:r>
              <a:rPr lang="en-US" altLang="ja-JP" sz="6600" b="1" dirty="0"/>
              <a:t>Studio</a:t>
            </a:r>
            <a:endParaRPr kumimoji="1" lang="ja-JP" altLang="en-US" sz="6600" b="1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B2ADCA-E7A4-4F59-AFEF-5D6C51C5F58E}"/>
              </a:ext>
            </a:extLst>
          </p:cNvPr>
          <p:cNvSpPr/>
          <p:nvPr/>
        </p:nvSpPr>
        <p:spPr>
          <a:xfrm>
            <a:off x="3538220" y="792774"/>
            <a:ext cx="4855906" cy="5009036"/>
          </a:xfrm>
          <a:prstGeom prst="rect">
            <a:avLst/>
          </a:prstGeom>
          <a:noFill/>
          <a:ln w="12600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7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7B01F7-F741-4192-B58C-DD87FA8F2498}"/>
              </a:ext>
            </a:extLst>
          </p:cNvPr>
          <p:cNvSpPr txBox="1"/>
          <p:nvPr/>
        </p:nvSpPr>
        <p:spPr>
          <a:xfrm>
            <a:off x="1362440" y="2598003"/>
            <a:ext cx="6831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Pilates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Personal Studio</a:t>
            </a:r>
            <a:endParaRPr kumimoji="1" lang="ja-JP" altLang="en-US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06D42-F601-4570-B8CD-8A79B8F77744}"/>
              </a:ext>
            </a:extLst>
          </p:cNvPr>
          <p:cNvSpPr txBox="1"/>
          <p:nvPr/>
        </p:nvSpPr>
        <p:spPr>
          <a:xfrm>
            <a:off x="7356748" y="1806332"/>
            <a:ext cx="34309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500" dirty="0">
                <a:solidFill>
                  <a:schemeClr val="accent1">
                    <a:lumMod val="75000"/>
                  </a:schemeClr>
                </a:solidFill>
                <a:latin typeface="Vladimir Script" panose="03050402040407070305" pitchFamily="66" charset="0"/>
              </a:rPr>
              <a:t>F</a:t>
            </a:r>
            <a:r>
              <a:rPr kumimoji="1" lang="en-US" altLang="ja-JP" sz="11500" dirty="0">
                <a:solidFill>
                  <a:schemeClr val="accent1">
                    <a:lumMod val="75000"/>
                  </a:schemeClr>
                </a:solidFill>
                <a:latin typeface="Vladimir Script" panose="03050402040407070305" pitchFamily="66" charset="0"/>
              </a:rPr>
              <a:t>eel</a:t>
            </a:r>
            <a:endParaRPr kumimoji="1" lang="ja-JP" altLang="en-US" sz="11500" dirty="0">
              <a:solidFill>
                <a:schemeClr val="accent1">
                  <a:lumMod val="75000"/>
                </a:schemeClr>
              </a:solidFill>
              <a:latin typeface="Vladimir Script" panose="030504020404070703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04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7B01F7-F741-4192-B58C-DD87FA8F2498}"/>
              </a:ext>
            </a:extLst>
          </p:cNvPr>
          <p:cNvSpPr txBox="1"/>
          <p:nvPr/>
        </p:nvSpPr>
        <p:spPr>
          <a:xfrm>
            <a:off x="3029957" y="3618990"/>
            <a:ext cx="6831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Pilates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Personal Studio</a:t>
            </a:r>
            <a:endParaRPr kumimoji="1" lang="ja-JP" altLang="en-US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06D42-F601-4570-B8CD-8A79B8F77744}"/>
              </a:ext>
            </a:extLst>
          </p:cNvPr>
          <p:cNvSpPr txBox="1"/>
          <p:nvPr/>
        </p:nvSpPr>
        <p:spPr>
          <a:xfrm>
            <a:off x="4730214" y="1991456"/>
            <a:ext cx="303377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500" dirty="0">
                <a:solidFill>
                  <a:schemeClr val="accent1">
                    <a:lumMod val="75000"/>
                  </a:schemeClr>
                </a:solidFill>
                <a:latin typeface="Vladimir Script" panose="03050402040407070305" pitchFamily="66" charset="0"/>
              </a:rPr>
              <a:t>F</a:t>
            </a:r>
            <a:r>
              <a:rPr kumimoji="1" lang="en-US" altLang="ja-JP" sz="11500" dirty="0">
                <a:solidFill>
                  <a:schemeClr val="accent1">
                    <a:lumMod val="75000"/>
                  </a:schemeClr>
                </a:solidFill>
                <a:latin typeface="Vladimir Script" panose="03050402040407070305" pitchFamily="66" charset="0"/>
              </a:rPr>
              <a:t>eel</a:t>
            </a:r>
            <a:endParaRPr kumimoji="1" lang="ja-JP" altLang="en-US" sz="11500" dirty="0">
              <a:solidFill>
                <a:schemeClr val="accent1">
                  <a:lumMod val="75000"/>
                </a:schemeClr>
              </a:solidFill>
              <a:latin typeface="Vladimir Script" panose="03050402040407070305" pitchFamily="66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C15F47D-85CD-4F25-8E74-0CBD800A0140}"/>
              </a:ext>
            </a:extLst>
          </p:cNvPr>
          <p:cNvSpPr/>
          <p:nvPr/>
        </p:nvSpPr>
        <p:spPr>
          <a:xfrm>
            <a:off x="3124667" y="3533344"/>
            <a:ext cx="5710793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91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7B01F7-F741-4192-B58C-DD87FA8F2498}"/>
              </a:ext>
            </a:extLst>
          </p:cNvPr>
          <p:cNvSpPr txBox="1"/>
          <p:nvPr/>
        </p:nvSpPr>
        <p:spPr>
          <a:xfrm>
            <a:off x="3029957" y="3618990"/>
            <a:ext cx="6831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Pilates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Personal Studio</a:t>
            </a:r>
            <a:endParaRPr kumimoji="1" lang="ja-JP" altLang="en-US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06D42-F601-4570-B8CD-8A79B8F77744}"/>
              </a:ext>
            </a:extLst>
          </p:cNvPr>
          <p:cNvSpPr txBox="1"/>
          <p:nvPr/>
        </p:nvSpPr>
        <p:spPr>
          <a:xfrm>
            <a:off x="4662897" y="1985846"/>
            <a:ext cx="303377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500" dirty="0">
                <a:solidFill>
                  <a:schemeClr val="accent1">
                    <a:lumMod val="7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F</a:t>
            </a:r>
            <a:r>
              <a:rPr kumimoji="1" lang="en-US" altLang="ja-JP" sz="11500" dirty="0">
                <a:solidFill>
                  <a:schemeClr val="accent1">
                    <a:lumMod val="7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eel</a:t>
            </a:r>
            <a:endParaRPr kumimoji="1" lang="ja-JP" altLang="en-US" sz="11500" dirty="0">
              <a:solidFill>
                <a:schemeClr val="accent1">
                  <a:lumMod val="7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C15F47D-85CD-4F25-8E74-0CBD800A0140}"/>
              </a:ext>
            </a:extLst>
          </p:cNvPr>
          <p:cNvSpPr/>
          <p:nvPr/>
        </p:nvSpPr>
        <p:spPr>
          <a:xfrm>
            <a:off x="3124667" y="3533344"/>
            <a:ext cx="5710793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10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16</Words>
  <Application>Microsoft Office PowerPoint</Application>
  <PresentationFormat>ワイド画面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游明朝 Demibold</vt:lpstr>
      <vt:lpstr>Arial</vt:lpstr>
      <vt:lpstr>Calibri</vt:lpstr>
      <vt:lpstr>Calibri Light</vt:lpstr>
      <vt:lpstr>Vladimir Script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大楽 司</dc:creator>
  <cp:lastModifiedBy>大楽 司</cp:lastModifiedBy>
  <cp:revision>7</cp:revision>
  <dcterms:created xsi:type="dcterms:W3CDTF">2021-02-19T11:35:23Z</dcterms:created>
  <dcterms:modified xsi:type="dcterms:W3CDTF">2021-09-16T11:45:54Z</dcterms:modified>
</cp:coreProperties>
</file>